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1045.2</c:v>
                </c:pt>
                <c:pt idx="1">
                  <c:v>224.5</c:v>
                </c:pt>
                <c:pt idx="2">
                  <c:v>13.9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971.3</c:v>
                </c:pt>
                <c:pt idx="1">
                  <c:v>224.5</c:v>
                </c:pt>
                <c:pt idx="2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4078080"/>
        <c:axId val="41580160"/>
        <c:axId val="0"/>
      </c:bar3DChart>
      <c:catAx>
        <c:axId val="8407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1580160"/>
        <c:crosses val="autoZero"/>
        <c:auto val="1"/>
        <c:lblAlgn val="ctr"/>
        <c:lblOffset val="100"/>
        <c:noMultiLvlLbl val="0"/>
      </c:catAx>
      <c:valAx>
        <c:axId val="41580160"/>
        <c:scaling>
          <c:orientation val="minMax"/>
          <c:min val="50"/>
        </c:scaling>
        <c:delete val="1"/>
        <c:axPos val="l"/>
        <c:numFmt formatCode="#,##0.0" sourceLinked="1"/>
        <c:majorTickMark val="out"/>
        <c:minorTickMark val="none"/>
        <c:tickLblPos val="nextTo"/>
        <c:crossAx val="84078080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11.02.2026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11.02.2026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65662895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3573</TotalTime>
  <Words>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Структура доходов бюджета  Шарангского муниципального округа на 01.01.2026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265</cp:revision>
  <cp:lastPrinted>2021-02-10T09:49:33Z</cp:lastPrinted>
  <dcterms:created xsi:type="dcterms:W3CDTF">2013-01-23T06:06:02Z</dcterms:created>
  <dcterms:modified xsi:type="dcterms:W3CDTF">2026-02-11T07:20:26Z</dcterms:modified>
</cp:coreProperties>
</file>